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76653-1899-4B08-9CB4-5BDF591272E5}" type="datetimeFigureOut">
              <a:rPr lang="vi-VN" smtClean="0"/>
              <a:t>08/11/2016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A5027-6919-4CC2-A590-1544476DB4B4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14DF5-4938-4774-8242-273018BF4A6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CB74E-27F9-4008-B188-C72B86B0EA7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7C6DF44-4C41-4409-8CFE-61D9D98F34A5}" type="slidenum">
              <a:rPr lang="en-US" sz="1200">
                <a:cs typeface="+mn-cs"/>
              </a:rPr>
              <a:pPr algn="r">
                <a:defRPr/>
              </a:pPr>
              <a:t>3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8458200" cy="990600"/>
          </a:xfrm>
          <a:effectLst>
            <a:innerShdw blurRad="63500" dist="50800" dir="21540000">
              <a:prstClr val="black">
                <a:alpha val="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Vì sao xảy ra tai nạn điện	</a:t>
            </a:r>
            <a:endParaRPr lang="vi-VN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 descr="IMG_0115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695950" y="3786188"/>
            <a:ext cx="2943225" cy="2857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" name="Picture 7" descr="IMG_0111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t="12122" b="21211"/>
          <a:stretch>
            <a:fillRect/>
          </a:stretch>
        </p:blipFill>
        <p:spPr bwMode="auto">
          <a:xfrm>
            <a:off x="5715000" y="1428750"/>
            <a:ext cx="2914650" cy="2185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" name="Picture 9" descr="IMG_0117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285750" y="1571625"/>
            <a:ext cx="2971800" cy="2228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17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0"/>
            <a:ext cx="84582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VÌ SAO XẢY RA TAI NẠN ĐIỆN?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643688" y="2000250"/>
            <a:ext cx="857250" cy="857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1500188" y="2643188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6357938" y="4214813"/>
            <a:ext cx="609600" cy="7858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3581400" y="1524000"/>
            <a:ext cx="1828800" cy="1295400"/>
          </a:xfrm>
          <a:prstGeom prst="cloudCallout">
            <a:avLst>
              <a:gd name="adj1" fmla="val 129204"/>
              <a:gd name="adj2" fmla="val 122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Dây dẫn bị hở cách điện</a:t>
            </a: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3276600" y="4953000"/>
            <a:ext cx="2286000" cy="1524000"/>
          </a:xfrm>
          <a:prstGeom prst="cloudCallout">
            <a:avLst>
              <a:gd name="adj1" fmla="val 89421"/>
              <a:gd name="adj2" fmla="val -4025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Sửa chữa điện không cắt nguồn điện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1214438" y="3786188"/>
            <a:ext cx="1981200" cy="1143000"/>
          </a:xfrm>
          <a:prstGeom prst="cloudCallout">
            <a:avLst>
              <a:gd name="adj1" fmla="val -45009"/>
              <a:gd name="adj2" fmla="val -1154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 dùng điện bị rò điện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5143500" y="3571875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143500" y="62738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71500" y="3929063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5800" y="671513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Do chạm trực tiếp vào vật mang điện: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8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85" decel="100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85" decel="100000"/>
                                        <p:tgtEl>
                                          <p:spTgt spid="82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385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 animBg="1"/>
      <p:bldP spid="8208" grpId="0" animBg="1"/>
      <p:bldP spid="8209" grpId="0" animBg="1"/>
      <p:bldP spid="8210" grpId="0" animBg="1"/>
      <p:bldP spid="8216" grpId="0" animBg="1"/>
      <p:bldP spid="8217" grpId="0"/>
      <p:bldP spid="8218" grpId="0"/>
      <p:bldP spid="8219" grpId="0"/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052513"/>
            <a:ext cx="29718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052513"/>
            <a:ext cx="29718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052513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sát hình 33.1, em hãy điền chữ a,b,c vào chỗ trống (…) cho thích hợp: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Chạm trực tiếp vào dây dẫn điện trần không bọc cách điện hoặc dây dẫn hở cách điện (h.33.1…….)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-Sử dụng các đồ dùng điện bị rò điện ra vỏ (vỏ kim loại) (h.33.1…....)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-Sữa chữa điện không cắt nguồn điện, không sử dụng dụng cụ bảo vệ an toàn điện (h.33.1……..)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364163" y="4119563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VNI-Cooper" pitchFamily="2" charset="0"/>
              </a:rPr>
              <a:t>c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476375" y="5013325"/>
            <a:ext cx="71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VNI-Cooper" pitchFamily="2" charset="0"/>
              </a:rPr>
              <a:t>b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356100" y="5876925"/>
            <a:ext cx="50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VNI-Cooper" pitchFamily="2" charset="0"/>
              </a:rPr>
              <a:t>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7" grpId="0" build="p"/>
      <p:bldP spid="63498" grpId="0"/>
      <p:bldP spid="63499" grpId="0"/>
      <p:bldP spid="635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5" descr="h2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214938" y="3929063"/>
            <a:ext cx="3733800" cy="2667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" name="Picture 18" descr="luoidien.gif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286375" y="1143000"/>
            <a:ext cx="3651250" cy="2514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" name="Picture 21" descr="h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43000"/>
            <a:ext cx="3159125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0" y="4643438"/>
            <a:ext cx="2895600" cy="1295400"/>
          </a:xfrm>
          <a:prstGeom prst="cloudCallout">
            <a:avLst>
              <a:gd name="adj1" fmla="val 23861"/>
              <a:gd name="adj2" fmla="val -173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Đèn chiếu sáng sát đường dây điện cao thế</a:t>
            </a:r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3071813" y="4786313"/>
            <a:ext cx="2286000" cy="1752600"/>
          </a:xfrm>
          <a:prstGeom prst="cloudCallout">
            <a:avLst>
              <a:gd name="adj1" fmla="val 114722"/>
              <a:gd name="adj2" fmla="val -3061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Xây nhà vi phạm khoảng cách an toàn lưới điện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568325" y="20574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8572500" y="5857875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2071688" y="3000375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rot="806048">
            <a:off x="6207125" y="4332288"/>
            <a:ext cx="609600" cy="18526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3429000" y="1905000"/>
            <a:ext cx="1793875" cy="1752600"/>
          </a:xfrm>
          <a:prstGeom prst="cloudCallout">
            <a:avLst>
              <a:gd name="adj1" fmla="val 122301"/>
              <a:gd name="adj2" fmla="val 2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 dân sát đường dây điện</a:t>
            </a:r>
          </a:p>
        </p:txBody>
      </p:sp>
      <p:sp>
        <p:nvSpPr>
          <p:cNvPr id="13" name="Oval 12"/>
          <p:cNvSpPr/>
          <p:nvPr/>
        </p:nvSpPr>
        <p:spPr>
          <a:xfrm>
            <a:off x="6786563" y="2214563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5429250" y="121443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81000" y="214313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Do vi phạm khoảng cách an toàn đối với lưới điện cao áp và trạm biến áp: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 animBg="1"/>
      <p:bldP spid="28700" grpId="0" animBg="1"/>
      <p:bldP spid="28703" grpId="0"/>
      <p:bldP spid="28705" grpId="0"/>
      <p:bldP spid="12" grpId="0" animBg="1"/>
      <p:bldP spid="14" grpId="0" animBg="1"/>
      <p:bldP spid="28701" grpId="0" animBg="1"/>
      <p:bldP spid="13" grpId="0" animBg="1"/>
      <p:bldP spid="28704" grpId="0"/>
      <p:bldP spid="245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ì sao xảy ra tai nạn điện&amp;amp;#x09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/ VÌ SAO XẢY RA TAI NẠN ĐIỆN?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185</Words>
  <Application>Microsoft Office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Vì sao xảy ra tai nạn điện </vt:lpstr>
      <vt:lpstr>I/ VÌ SAO XẢY RA TAI NẠN ĐIỆN?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Thang Computer</dc:creator>
  <cp:lastModifiedBy>A</cp:lastModifiedBy>
  <cp:revision>83</cp:revision>
  <dcterms:created xsi:type="dcterms:W3CDTF">2006-08-16T00:00:00Z</dcterms:created>
  <dcterms:modified xsi:type="dcterms:W3CDTF">2016-11-08T14:03:54Z</dcterms:modified>
</cp:coreProperties>
</file>